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2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4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0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61ED-BF9D-47A3-976B-49A11D22908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FEDE-C2E9-490E-8B7D-77171C14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4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96837" y="277091"/>
            <a:ext cx="7558052" cy="1454727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8" y="1859673"/>
            <a:ext cx="9518073" cy="4735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318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DF006-DF01-4076-853D-0E8AF691E5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74"/>
          <a:stretch/>
        </p:blipFill>
        <p:spPr>
          <a:xfrm>
            <a:off x="2078182" y="2308563"/>
            <a:ext cx="7943381" cy="4123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5C041569-59C0-4675-949F-D3024F7CADDD}"/>
              </a:ext>
            </a:extLst>
          </p:cNvPr>
          <p:cNvSpPr/>
          <p:nvPr/>
        </p:nvSpPr>
        <p:spPr>
          <a:xfrm>
            <a:off x="844062" y="718179"/>
            <a:ext cx="9177502" cy="1180959"/>
          </a:xfrm>
          <a:prstGeom prst="round2Same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000" b="1" dirty="0">
              <a:solidFill>
                <a:srgbClr val="002060"/>
              </a:solidFill>
            </a:endParaRPr>
          </a:p>
          <a:p>
            <a:pPr algn="ctr"/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দিকে যেখানে 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“Create New Account” 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লেখা সেখানে ক্লিক কর।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D6CA6E-E9EF-4F40-8B0C-8184B38923DB}"/>
              </a:ext>
            </a:extLst>
          </p:cNvPr>
          <p:cNvSpPr/>
          <p:nvPr/>
        </p:nvSpPr>
        <p:spPr>
          <a:xfrm>
            <a:off x="6511017" y="5261461"/>
            <a:ext cx="1663853" cy="4581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550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91D7B88E-1531-40E9-B781-59269AA66C10}"/>
              </a:ext>
            </a:extLst>
          </p:cNvPr>
          <p:cNvSpPr/>
          <p:nvPr/>
        </p:nvSpPr>
        <p:spPr>
          <a:xfrm>
            <a:off x="1294228" y="374073"/>
            <a:ext cx="9594165" cy="831272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NikoshBAN"/>
              </a:rPr>
              <a:t>“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Create New  Account”</a:t>
            </a:r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ক্লিক করলে নিম্নের ফরমটি আসবে।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485F8770-7B4B-4DCC-93B1-33713389BAF2}"/>
              </a:ext>
            </a:extLst>
          </p:cNvPr>
          <p:cNvSpPr/>
          <p:nvPr/>
        </p:nvSpPr>
        <p:spPr>
          <a:xfrm>
            <a:off x="1316182" y="5814206"/>
            <a:ext cx="9594164" cy="766703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ফরমটি ভালভাবে পড়ে পূরণ করি 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থ্য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ইংরেজীতে দিতে হবে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270A6B-CC2C-4EAF-A423-F937B5F0D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1597151"/>
            <a:ext cx="8728364" cy="3825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53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00EAE1-1298-472C-96EC-EE21D292D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374901"/>
            <a:ext cx="10861963" cy="52638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485F8770-7B4B-4DCC-93B1-33713389BAF2}"/>
              </a:ext>
            </a:extLst>
          </p:cNvPr>
          <p:cNvSpPr/>
          <p:nvPr/>
        </p:nvSpPr>
        <p:spPr>
          <a:xfrm>
            <a:off x="1097280" y="5871099"/>
            <a:ext cx="8483838" cy="848356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সর্বশেষে 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Create My Account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ক্লিক করি।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7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81667" y="516496"/>
            <a:ext cx="4428445" cy="9162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একক</a:t>
            </a:r>
            <a:r>
              <a:rPr lang="en-US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কাজ</a:t>
            </a:r>
            <a:endParaRPr lang="en-US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94509" y="1842655"/>
            <a:ext cx="8722134" cy="2909454"/>
          </a:xfrm>
          <a:prstGeom prst="rect">
            <a:avLst/>
          </a:prstGeom>
          <a:solidFill>
            <a:srgbClr val="FFE0A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কয়েকটি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জনপ্রিয়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b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ই-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মেইল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সাই</a:t>
            </a:r>
            <a:r>
              <a:rPr lang="b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টের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নাম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বল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।</a:t>
            </a:r>
          </a:p>
          <a:p>
            <a:pPr algn="just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65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1250480"/>
            <a:ext cx="9351818" cy="4208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172" y="234817"/>
            <a:ext cx="3359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9330" y="5766468"/>
            <a:ext cx="816886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bn-IN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এর </a:t>
            </a:r>
            <a:r>
              <a:rPr lang="en-US" sz="40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 </a:t>
            </a:r>
            <a:r>
              <a:rPr lang="en-US" sz="40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086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2" y="96982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532910" y="304799"/>
            <a:ext cx="4627418" cy="886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45673" y="2215346"/>
            <a:ext cx="2964873" cy="572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১। ই-মেইল কি?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93273" y="3009901"/>
            <a:ext cx="8049491" cy="730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চিঠি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(খ)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(গ)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(ঘ) ইলেক্ট্রনিক মেইল।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5564" y="3962399"/>
            <a:ext cx="7232073" cy="1055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বাঞ্চনীয়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5564" y="5130346"/>
            <a:ext cx="7051964" cy="85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(খ) @ (গ)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Oval 3"/>
          <p:cNvSpPr/>
          <p:nvPr/>
        </p:nvSpPr>
        <p:spPr>
          <a:xfrm>
            <a:off x="6691745" y="3178924"/>
            <a:ext cx="457200" cy="4849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5275819"/>
            <a:ext cx="498764" cy="5652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198" y="2298671"/>
            <a:ext cx="3718263" cy="3115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0255" y="5345847"/>
            <a:ext cx="8436415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32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এর ক্ষেত্রে 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বর্ণনা কর</a:t>
            </a:r>
            <a:r>
              <a:rPr lang="bn-IN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2978727" y="221673"/>
            <a:ext cx="6470073" cy="1832982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01091" y="138545"/>
            <a:ext cx="7495310" cy="14408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327" y="1962812"/>
            <a:ext cx="6871855" cy="46596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540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accent5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9954" y="457201"/>
            <a:ext cx="3830374" cy="101566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6000" dirty="0"/>
              <a:t> 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097" y="457201"/>
            <a:ext cx="2422357" cy="27497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346365" y="3421345"/>
            <a:ext cx="5624944" cy="29167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ফরিদা ইয়াসমিন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আই সি টি )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ব্রাক্ষন্দী মাধ্যমিক বালিকা বিদ্যালয়, নরসিংদী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mail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happy356884@gmail.com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Mob: no- 0171435688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761018" y="2225795"/>
            <a:ext cx="4876799" cy="3879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৫০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45141" y="2225795"/>
            <a:ext cx="0" cy="4112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4282" y="2896488"/>
            <a:ext cx="27709" cy="2646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2896488"/>
            <a:ext cx="0" cy="2646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98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73270" y="288456"/>
            <a:ext cx="7509164" cy="1856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88" y="2675669"/>
            <a:ext cx="3510396" cy="3814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675669"/>
            <a:ext cx="3733801" cy="37329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935" y="2570888"/>
            <a:ext cx="3190009" cy="4023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204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ই-মেইল এর ছবির ফলাফল">
            <a:extLst>
              <a:ext uri="{FF2B5EF4-FFF2-40B4-BE49-F238E27FC236}">
                <a16:creationId xmlns:a16="http://schemas.microsoft.com/office/drawing/2014/main" id="{3D5E5875-318B-4FF5-A98B-0ACDABD87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1" y="2798618"/>
            <a:ext cx="8326581" cy="392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773381" y="249381"/>
            <a:ext cx="8118764" cy="2549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ই -মেইল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637" y="724923"/>
            <a:ext cx="10274453" cy="43088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6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প্রভাইডার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5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6" y="263238"/>
            <a:ext cx="8160327" cy="3241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7236" y="3699164"/>
            <a:ext cx="6587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51164" y="4530161"/>
            <a:ext cx="10598727" cy="2327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ই-অর্থ ইলেক্ট্রনিক, মেইল- অর্থ চিঠি,</a:t>
            </a: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ৎ, ই-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ইলেক্ট্রনিক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A0A568-8CA7-4407-8901-D2FFC1E3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81" y="2427285"/>
            <a:ext cx="2206813" cy="1235815"/>
          </a:xfrm>
          <a:prstGeom prst="rect">
            <a:avLst/>
          </a:prstGeom>
        </p:spPr>
      </p:pic>
      <p:pic>
        <p:nvPicPr>
          <p:cNvPr id="6" name="Picture 5" descr="ইয়াহু এর ছবির ফলাফল">
            <a:extLst>
              <a:ext uri="{FF2B5EF4-FFF2-40B4-BE49-F238E27FC236}">
                <a16:creationId xmlns:a16="http://schemas.microsoft.com/office/drawing/2014/main" id="{B1A25D21-52B0-4384-BA5A-516731F86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78" y="2617648"/>
            <a:ext cx="1994222" cy="11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হটমেইল এর ছবির ফলাফল">
            <a:extLst>
              <a:ext uri="{FF2B5EF4-FFF2-40B4-BE49-F238E27FC236}">
                <a16:creationId xmlns:a16="http://schemas.microsoft.com/office/drawing/2014/main" id="{6C72EF80-E73E-4DC9-856F-A96F67E62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535" y="2641221"/>
            <a:ext cx="1660552" cy="102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ntagon 1"/>
          <p:cNvSpPr/>
          <p:nvPr/>
        </p:nvSpPr>
        <p:spPr>
          <a:xfrm>
            <a:off x="3177401" y="619733"/>
            <a:ext cx="5593257" cy="114525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 খোলা</a:t>
            </a:r>
            <a:endParaRPr lang="en-US" sz="44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54728" y="4396707"/>
            <a:ext cx="9712036" cy="198516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ওয়েবে অনেকগুলো ই-মেইল খোলার সাইট রয়েছে। বিশ্বব্যাপি জনপ্রিয় সাইটগুলো মধ্যে ইয়াহু-মেইল, জি-মেইল, হট-মেইল ইত্যাদি উল্লেখযোগ্য।</a:t>
            </a:r>
            <a:endParaRPr lang="en-US" sz="40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9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72965" y="1291131"/>
            <a:ext cx="8093365" cy="198516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 খোলার জন্য আমাদের যা যা করতে হবে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506" y="3581705"/>
            <a:ext cx="9851236" cy="274869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১।কম্পিউটার ইন্টারনেটে যুক্ত হতে হবে। 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২।কম্পিউটারের ব্রাউজারটি চালু করে পছন্দের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সেবাদাতা সাইটটিতে প্রবেশ করতে হবে। </a:t>
            </a:r>
          </a:p>
          <a:p>
            <a:pPr algn="just"/>
            <a:endParaRPr lang="bn-IN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63AA0F36-958A-41DC-B6DF-C65A1C7AC979}"/>
              </a:ext>
            </a:extLst>
          </p:cNvPr>
          <p:cNvSpPr/>
          <p:nvPr/>
        </p:nvSpPr>
        <p:spPr>
          <a:xfrm>
            <a:off x="815927" y="446135"/>
            <a:ext cx="10185008" cy="737754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জনপ্রিয় সাইট ইয়াহুতে ই-মেইল খোলার জন্য যা যা করতে হবে।</a:t>
            </a:r>
            <a:endParaRPr lang="en-US" sz="4000" dirty="0">
              <a:ln w="0">
                <a:noFill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C863408-E859-49B0-B614-8D6DD782A8D8}"/>
              </a:ext>
            </a:extLst>
          </p:cNvPr>
          <p:cNvSpPr/>
          <p:nvPr/>
        </p:nvSpPr>
        <p:spPr>
          <a:xfrm>
            <a:off x="815927" y="1451508"/>
            <a:ext cx="9101796" cy="98297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ব্রাউজারের</a:t>
            </a:r>
            <a:r>
              <a:rPr lang="en-US" sz="32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এড্রেসবারে</a:t>
            </a:r>
            <a:r>
              <a:rPr lang="en-US" sz="32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2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লিখ:http</a:t>
            </a:r>
            <a:r>
              <a:rPr lang="en-US" sz="32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:/www.yahoo.com</a:t>
            </a:r>
            <a:r>
              <a:rPr lang="bn-IN" sz="32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>
                <a:noFill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00B9D3-9F5A-415E-91DA-40DB22F5DDC7}"/>
              </a:ext>
            </a:extLst>
          </p:cNvPr>
          <p:cNvSpPr/>
          <p:nvPr/>
        </p:nvSpPr>
        <p:spPr>
          <a:xfrm>
            <a:off x="1177637" y="3092962"/>
            <a:ext cx="4481752" cy="98297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n w="0">
                  <a:noFill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 লেখার উপর ক্লিক কর।</a:t>
            </a:r>
            <a:endParaRPr lang="en-US" sz="3600" dirty="0">
              <a:ln w="0">
                <a:noFill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28C73C-163E-4FEB-9A55-866CE052A9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335" y="3030454"/>
            <a:ext cx="5329610" cy="3529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E35693F7-E139-49C7-880E-D85AF6C9A601}"/>
              </a:ext>
            </a:extLst>
          </p:cNvPr>
          <p:cNvSpPr/>
          <p:nvPr/>
        </p:nvSpPr>
        <p:spPr>
          <a:xfrm>
            <a:off x="6444097" y="5375675"/>
            <a:ext cx="763525" cy="3439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380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313</Words>
  <Application>Microsoft Office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40</cp:revision>
  <dcterms:created xsi:type="dcterms:W3CDTF">2019-05-19T03:20:00Z</dcterms:created>
  <dcterms:modified xsi:type="dcterms:W3CDTF">2019-05-22T06:58:30Z</dcterms:modified>
</cp:coreProperties>
</file>